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Liebman" initials="AL" lastIdx="1" clrIdx="0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2" name="Giovanni Lopez-Quezada" initials="GL" lastIdx="1" clrIdx="1">
    <p:extLst>
      <p:ext uri="{19B8F6BF-5375-455C-9EA6-DF929625EA0E}">
        <p15:presenceInfo xmlns:p15="http://schemas.microsoft.com/office/powerpoint/2012/main" userId="S::glopez-quezada@migrantclinician.org::d444c8ac-3606-446b-ab90-a96ed9b696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CA0"/>
    <a:srgbClr val="EFEFEF"/>
    <a:srgbClr val="1565C0"/>
    <a:srgbClr val="FF738E"/>
    <a:srgbClr val="FF0000"/>
    <a:srgbClr val="96CF3A"/>
    <a:srgbClr val="FBC02D"/>
    <a:srgbClr val="E6E6E6"/>
    <a:srgbClr val="6CF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33B48-3105-006A-E184-8B7ACCEC3D72}" v="283" dt="2021-03-10T17:38:08.763"/>
    <p1510:client id="{E1D43202-0474-4D82-B4AA-5F2710348374}" v="1" dt="2021-03-10T16:14:39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0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Liebman" userId="S::aliebman@migrantclinician.org::59da9bd5-3b01-4476-8a94-d6cba23d62c0" providerId="AD" clId="Web-{00000000-0000-0000-0000-000000000000}"/>
    <pc:docChg chg="modSld">
      <pc:chgData name="Amy Liebman" userId="S::aliebman@migrantclinician.org::59da9bd5-3b01-4476-8a94-d6cba23d62c0" providerId="AD" clId="Web-{00000000-0000-0000-0000-000000000000}" dt="2021-03-04T20:10:20.441" v="4" actId="20577"/>
      <pc:docMkLst>
        <pc:docMk/>
      </pc:docMkLst>
      <pc:sldChg chg="modSp">
        <pc:chgData name="Amy Liebman" userId="S::aliebman@migrantclinician.org::59da9bd5-3b01-4476-8a94-d6cba23d62c0" providerId="AD" clId="Web-{00000000-0000-0000-0000-000000000000}" dt="2021-03-04T20:10:20.441" v="4" actId="20577"/>
        <pc:sldMkLst>
          <pc:docMk/>
          <pc:sldMk cId="3659262692" sldId="256"/>
        </pc:sldMkLst>
        <pc:spChg chg="mod">
          <ac:chgData name="Amy Liebman" userId="S::aliebman@migrantclinician.org::59da9bd5-3b01-4476-8a94-d6cba23d62c0" providerId="AD" clId="Web-{00000000-0000-0000-0000-000000000000}" dt="2021-03-04T20:10:20.441" v="4" actId="20577"/>
          <ac:spMkLst>
            <pc:docMk/>
            <pc:sldMk cId="3659262692" sldId="256"/>
            <ac:spMk id="33" creationId="{4C85692B-58A2-45C2-B169-5EF97854A9C5}"/>
          </ac:spMkLst>
        </pc:spChg>
        <pc:spChg chg="mod">
          <ac:chgData name="Amy Liebman" userId="S::aliebman@migrantclinician.org::59da9bd5-3b01-4476-8a94-d6cba23d62c0" providerId="AD" clId="Web-{00000000-0000-0000-0000-000000000000}" dt="2021-03-04T20:08:22.892" v="2" actId="14100"/>
          <ac:spMkLst>
            <pc:docMk/>
            <pc:sldMk cId="3659262692" sldId="256"/>
            <ac:spMk id="58" creationId="{80BE4B30-B603-4FB5-9630-AFDDBB0ACEA5}"/>
          </ac:spMkLst>
        </pc:spChg>
      </pc:sldChg>
    </pc:docChg>
  </pc:docChgLst>
  <pc:docChgLst>
    <pc:chgData name="Noel Dufrene" userId="S::ndufrene@migrantclinician.org::131c83a1-d70b-4f56-8487-a9b39281de7c" providerId="AD" clId="Web-{37C33B48-3105-006A-E184-8B7ACCEC3D72}"/>
    <pc:docChg chg="modSld">
      <pc:chgData name="Noel Dufrene" userId="S::ndufrene@migrantclinician.org::131c83a1-d70b-4f56-8487-a9b39281de7c" providerId="AD" clId="Web-{37C33B48-3105-006A-E184-8B7ACCEC3D72}" dt="2021-03-10T17:38:08.748" v="147" actId="20577"/>
      <pc:docMkLst>
        <pc:docMk/>
      </pc:docMkLst>
      <pc:sldChg chg="addSp delSp modSp">
        <pc:chgData name="Noel Dufrene" userId="S::ndufrene@migrantclinician.org::131c83a1-d70b-4f56-8487-a9b39281de7c" providerId="AD" clId="Web-{37C33B48-3105-006A-E184-8B7ACCEC3D72}" dt="2021-03-10T17:38:08.748" v="147" actId="20577"/>
        <pc:sldMkLst>
          <pc:docMk/>
          <pc:sldMk cId="3659262692" sldId="256"/>
        </pc:sldMkLst>
        <pc:spChg chg="add del">
          <ac:chgData name="Noel Dufrene" userId="S::ndufrene@migrantclinician.org::131c83a1-d70b-4f56-8487-a9b39281de7c" providerId="AD" clId="Web-{37C33B48-3105-006A-E184-8B7ACCEC3D72}" dt="2021-03-10T17:28:28.809" v="114"/>
          <ac:spMkLst>
            <pc:docMk/>
            <pc:sldMk cId="3659262692" sldId="256"/>
            <ac:spMk id="2" creationId="{B1795C25-53B1-4B9C-8E29-DA9ADC12542E}"/>
          </ac:spMkLst>
        </pc:spChg>
        <pc:spChg chg="add del mod">
          <ac:chgData name="Noel Dufrene" userId="S::ndufrene@migrantclinician.org::131c83a1-d70b-4f56-8487-a9b39281de7c" providerId="AD" clId="Web-{37C33B48-3105-006A-E184-8B7ACCEC3D72}" dt="2021-03-10T17:28:26.121" v="113"/>
          <ac:spMkLst>
            <pc:docMk/>
            <pc:sldMk cId="3659262692" sldId="256"/>
            <ac:spMk id="6" creationId="{97E7528D-6479-4C81-8110-525485F4EE82}"/>
          </ac:spMkLst>
        </pc:spChg>
        <pc:spChg chg="add mod">
          <ac:chgData name="Noel Dufrene" userId="S::ndufrene@migrantclinician.org::131c83a1-d70b-4f56-8487-a9b39281de7c" providerId="AD" clId="Web-{37C33B48-3105-006A-E184-8B7ACCEC3D72}" dt="2021-03-10T17:30:10.502" v="143" actId="1076"/>
          <ac:spMkLst>
            <pc:docMk/>
            <pc:sldMk cId="3659262692" sldId="256"/>
            <ac:spMk id="10" creationId="{2F07F4CF-1681-4864-83DA-A7EA02558752}"/>
          </ac:spMkLst>
        </pc:spChg>
        <pc:spChg chg="mod">
          <ac:chgData name="Noel Dufrene" userId="S::ndufrene@migrantclinician.org::131c83a1-d70b-4f56-8487-a9b39281de7c" providerId="AD" clId="Web-{37C33B48-3105-006A-E184-8B7ACCEC3D72}" dt="2021-03-10T17:38:08.748" v="147" actId="20577"/>
          <ac:spMkLst>
            <pc:docMk/>
            <pc:sldMk cId="3659262692" sldId="256"/>
            <ac:spMk id="41" creationId="{8F600534-82BA-4FD9-9542-3FB3875CB943}"/>
          </ac:spMkLst>
        </pc:spChg>
        <pc:spChg chg="mod">
          <ac:chgData name="Noel Dufrene" userId="S::ndufrene@migrantclinician.org::131c83a1-d70b-4f56-8487-a9b39281de7c" providerId="AD" clId="Web-{37C33B48-3105-006A-E184-8B7ACCEC3D72}" dt="2021-03-10T17:30:21.956" v="144" actId="20577"/>
          <ac:spMkLst>
            <pc:docMk/>
            <pc:sldMk cId="3659262692" sldId="256"/>
            <ac:spMk id="42" creationId="{A4318425-188A-4A76-9871-0A9F1A7DCC11}"/>
          </ac:spMkLst>
        </pc:spChg>
        <pc:spChg chg="mod">
          <ac:chgData name="Noel Dufrene" userId="S::ndufrene@migrantclinician.org::131c83a1-d70b-4f56-8487-a9b39281de7c" providerId="AD" clId="Web-{37C33B48-3105-006A-E184-8B7ACCEC3D72}" dt="2021-03-10T17:36:33.352" v="146" actId="20577"/>
          <ac:spMkLst>
            <pc:docMk/>
            <pc:sldMk cId="3659262692" sldId="256"/>
            <ac:spMk id="112" creationId="{96E53469-A26D-441E-9450-8F2A0DA07002}"/>
          </ac:spMkLst>
        </pc:spChg>
        <pc:picChg chg="del">
          <ac:chgData name="Noel Dufrene" userId="S::ndufrene@migrantclinician.org::131c83a1-d70b-4f56-8487-a9b39281de7c" providerId="AD" clId="Web-{37C33B48-3105-006A-E184-8B7ACCEC3D72}" dt="2021-03-10T17:27:49.338" v="108"/>
          <ac:picMkLst>
            <pc:docMk/>
            <pc:sldMk cId="3659262692" sldId="256"/>
            <ac:picMk id="7" creationId="{FFA30A21-7070-40D1-A316-21095F3B9CFA}"/>
          </ac:picMkLst>
        </pc:picChg>
      </pc:sldChg>
    </pc:docChg>
  </pc:docChgLst>
  <pc:docChgLst>
    <pc:chgData name="Giovanni Lopez-Quezada" userId="d444c8ac-3606-446b-ab90-a96ed9b696ec" providerId="ADAL" clId="{95CB818F-E920-43E6-A5BD-7F4BC1DC1E68}"/>
    <pc:docChg chg="modSld">
      <pc:chgData name="Giovanni Lopez-Quezada" userId="d444c8ac-3606-446b-ab90-a96ed9b696ec" providerId="ADAL" clId="{95CB818F-E920-43E6-A5BD-7F4BC1DC1E68}" dt="2021-03-05T22:19:48.790" v="0" actId="2711"/>
      <pc:docMkLst>
        <pc:docMk/>
      </pc:docMkLst>
      <pc:sldChg chg="modSp mod">
        <pc:chgData name="Giovanni Lopez-Quezada" userId="d444c8ac-3606-446b-ab90-a96ed9b696ec" providerId="ADAL" clId="{95CB818F-E920-43E6-A5BD-7F4BC1DC1E68}" dt="2021-03-05T22:19:48.790" v="0" actId="2711"/>
        <pc:sldMkLst>
          <pc:docMk/>
          <pc:sldMk cId="3659262692" sldId="256"/>
        </pc:sldMkLst>
        <pc:spChg chg="mod">
          <ac:chgData name="Giovanni Lopez-Quezada" userId="d444c8ac-3606-446b-ab90-a96ed9b696ec" providerId="ADAL" clId="{95CB818F-E920-43E6-A5BD-7F4BC1DC1E68}" dt="2021-03-05T22:19:48.790" v="0" actId="2711"/>
          <ac:spMkLst>
            <pc:docMk/>
            <pc:sldMk cId="3659262692" sldId="256"/>
            <ac:spMk id="59" creationId="{DFCE8E5C-462F-447D-8698-01F042B14565}"/>
          </ac:spMkLst>
        </pc:spChg>
      </pc:sldChg>
    </pc:docChg>
  </pc:docChgLst>
  <pc:docChgLst>
    <pc:chgData name="Amy Liebman" userId="59da9bd5-3b01-4476-8a94-d6cba23d62c0" providerId="ADAL" clId="{E1D43202-0474-4D82-B4AA-5F2710348374}"/>
    <pc:docChg chg="undo custSel modSld">
      <pc:chgData name="Amy Liebman" userId="59da9bd5-3b01-4476-8a94-d6cba23d62c0" providerId="ADAL" clId="{E1D43202-0474-4D82-B4AA-5F2710348374}" dt="2021-03-10T16:14:18.802" v="1" actId="478"/>
      <pc:docMkLst>
        <pc:docMk/>
      </pc:docMkLst>
      <pc:sldChg chg="addSp delSp mod">
        <pc:chgData name="Amy Liebman" userId="59da9bd5-3b01-4476-8a94-d6cba23d62c0" providerId="ADAL" clId="{E1D43202-0474-4D82-B4AA-5F2710348374}" dt="2021-03-10T16:14:18.802" v="1" actId="478"/>
        <pc:sldMkLst>
          <pc:docMk/>
          <pc:sldMk cId="3659262692" sldId="256"/>
        </pc:sldMkLst>
        <pc:spChg chg="add del">
          <ac:chgData name="Amy Liebman" userId="59da9bd5-3b01-4476-8a94-d6cba23d62c0" providerId="ADAL" clId="{E1D43202-0474-4D82-B4AA-5F2710348374}" dt="2021-03-10T16:14:18.802" v="1" actId="478"/>
          <ac:spMkLst>
            <pc:docMk/>
            <pc:sldMk cId="3659262692" sldId="256"/>
            <ac:spMk id="56" creationId="{39AB0C2C-351B-4C0A-BE81-7E442000D4E1}"/>
          </ac:spMkLst>
        </pc:spChg>
        <pc:picChg chg="add del">
          <ac:chgData name="Amy Liebman" userId="59da9bd5-3b01-4476-8a94-d6cba23d62c0" providerId="ADAL" clId="{E1D43202-0474-4D82-B4AA-5F2710348374}" dt="2021-03-10T16:14:18.802" v="1" actId="478"/>
          <ac:picMkLst>
            <pc:docMk/>
            <pc:sldMk cId="3659262692" sldId="256"/>
            <ac:picMk id="7" creationId="{FFA30A21-7070-40D1-A316-21095F3B9CFA}"/>
          </ac:picMkLst>
        </pc:picChg>
      </pc:sldChg>
    </pc:docChg>
  </pc:docChgLst>
  <pc:docChgLst>
    <pc:chgData name="Amy Liebman" userId="S::aliebman@migrantclinician.org::59da9bd5-3b01-4476-8a94-d6cba23d62c0" providerId="AD" clId="Web-{B24C8F0B-74CE-762A-D6A1-DABE79C3217B}"/>
    <pc:docChg chg="modSld">
      <pc:chgData name="Amy Liebman" userId="S::aliebman@migrantclinician.org::59da9bd5-3b01-4476-8a94-d6cba23d62c0" providerId="AD" clId="Web-{B24C8F0B-74CE-762A-D6A1-DABE79C3217B}" dt="2021-03-04T18:47:24.733" v="6"/>
      <pc:docMkLst>
        <pc:docMk/>
      </pc:docMkLst>
      <pc:sldChg chg="modSp addCm delCm">
        <pc:chgData name="Amy Liebman" userId="S::aliebman@migrantclinician.org::59da9bd5-3b01-4476-8a94-d6cba23d62c0" providerId="AD" clId="Web-{B24C8F0B-74CE-762A-D6A1-DABE79C3217B}" dt="2021-03-04T18:47:24.733" v="6"/>
        <pc:sldMkLst>
          <pc:docMk/>
          <pc:sldMk cId="3659262692" sldId="256"/>
        </pc:sldMkLst>
        <pc:spChg chg="mod">
          <ac:chgData name="Amy Liebman" userId="S::aliebman@migrantclinician.org::59da9bd5-3b01-4476-8a94-d6cba23d62c0" providerId="AD" clId="Web-{B24C8F0B-74CE-762A-D6A1-DABE79C3217B}" dt="2021-03-04T18:26:10.397" v="4" actId="20577"/>
          <ac:spMkLst>
            <pc:docMk/>
            <pc:sldMk cId="3659262692" sldId="256"/>
            <ac:spMk id="59" creationId="{DFCE8E5C-462F-447D-8698-01F042B14565}"/>
          </ac:spMkLst>
        </pc:spChg>
      </pc:sldChg>
    </pc:docChg>
  </pc:docChgLst>
  <pc:docChgLst>
    <pc:chgData name="Giovanni Lopez-Quezada" userId="S::glopez-quezada@migrantclinician.org::d444c8ac-3606-446b-ab90-a96ed9b696ec" providerId="AD" clId="Web-{CE47A3F4-D9CA-4477-5139-BB57B56B58A2}"/>
    <pc:docChg chg="modSld">
      <pc:chgData name="Giovanni Lopez-Quezada" userId="S::glopez-quezada@migrantclinician.org::d444c8ac-3606-446b-ab90-a96ed9b696ec" providerId="AD" clId="Web-{CE47A3F4-D9CA-4477-5139-BB57B56B58A2}" dt="2021-03-04T18:31:45.652" v="1"/>
      <pc:docMkLst>
        <pc:docMk/>
      </pc:docMkLst>
      <pc:sldChg chg="modSp addCm">
        <pc:chgData name="Giovanni Lopez-Quezada" userId="S::glopez-quezada@migrantclinician.org::d444c8ac-3606-446b-ab90-a96ed9b696ec" providerId="AD" clId="Web-{CE47A3F4-D9CA-4477-5139-BB57B56B58A2}" dt="2021-03-04T18:31:45.652" v="1"/>
        <pc:sldMkLst>
          <pc:docMk/>
          <pc:sldMk cId="3659262692" sldId="256"/>
        </pc:sldMkLst>
        <pc:spChg chg="mod">
          <ac:chgData name="Giovanni Lopez-Quezada" userId="S::glopez-quezada@migrantclinician.org::d444c8ac-3606-446b-ab90-a96ed9b696ec" providerId="AD" clId="Web-{CE47A3F4-D9CA-4477-5139-BB57B56B58A2}" dt="2021-03-04T18:31:29.089" v="0" actId="20577"/>
          <ac:spMkLst>
            <pc:docMk/>
            <pc:sldMk cId="3659262692" sldId="256"/>
            <ac:spMk id="112" creationId="{96E53469-A26D-441E-9450-8F2A0DA070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4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jpe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C96BB7-A1C3-44F2-91E9-15B81E4E35B5}"/>
              </a:ext>
            </a:extLst>
          </p:cNvPr>
          <p:cNvSpPr/>
          <p:nvPr/>
        </p:nvSpPr>
        <p:spPr>
          <a:xfrm>
            <a:off x="2932763" y="1190020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36AC19-6B57-42CD-B969-2A81FBFFCBA2}"/>
              </a:ext>
            </a:extLst>
          </p:cNvPr>
          <p:cNvSpPr/>
          <p:nvPr/>
        </p:nvSpPr>
        <p:spPr>
          <a:xfrm>
            <a:off x="5312023" y="6589996"/>
            <a:ext cx="1906877" cy="1906877"/>
          </a:xfrm>
          <a:prstGeom prst="rect">
            <a:avLst/>
          </a:prstGeom>
          <a:solidFill>
            <a:srgbClr val="96C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C4F43-2238-4631-984A-5F664B28EAEE}"/>
              </a:ext>
            </a:extLst>
          </p:cNvPr>
          <p:cNvSpPr txBox="1"/>
          <p:nvPr/>
        </p:nvSpPr>
        <p:spPr>
          <a:xfrm>
            <a:off x="1124857" y="199459"/>
            <a:ext cx="55226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84CA0"/>
                </a:solidFill>
              </a:rPr>
              <a:t>What to Expect When Getting </a:t>
            </a:r>
            <a:br>
              <a:rPr lang="en-US" sz="2800" b="1">
                <a:solidFill>
                  <a:srgbClr val="084CA0"/>
                </a:solidFill>
              </a:rPr>
            </a:br>
            <a:r>
              <a:rPr lang="en-US" sz="2800" b="1">
                <a:solidFill>
                  <a:srgbClr val="084CA0"/>
                </a:solidFill>
              </a:rPr>
              <a:t>the COVID-19 Vaccine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7FDB4-D6F9-4723-ABFB-5DB999A162DF}"/>
              </a:ext>
            </a:extLst>
          </p:cNvPr>
          <p:cNvSpPr txBox="1"/>
          <p:nvPr/>
        </p:nvSpPr>
        <p:spPr>
          <a:xfrm>
            <a:off x="551041" y="3165476"/>
            <a:ext cx="1909162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</a:rPr>
              <a:t>Even if you’ve had </a:t>
            </a:r>
            <a:br>
              <a:rPr lang="en-US" sz="1400" b="1">
                <a:solidFill>
                  <a:srgbClr val="084CA0"/>
                </a:solidFill>
                <a:latin typeface="+mj-lt"/>
              </a:rPr>
            </a:br>
            <a:r>
              <a:rPr lang="en-US" sz="1400" b="1">
                <a:solidFill>
                  <a:srgbClr val="084CA0"/>
                </a:solidFill>
                <a:latin typeface="+mj-lt"/>
              </a:rPr>
              <a:t>COVID-19, it is important to get the vaccine.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9386D3-A82C-4691-810C-0106D0695D03}"/>
              </a:ext>
            </a:extLst>
          </p:cNvPr>
          <p:cNvSpPr txBox="1"/>
          <p:nvPr/>
        </p:nvSpPr>
        <p:spPr>
          <a:xfrm>
            <a:off x="2792571" y="3165476"/>
            <a:ext cx="2187254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</a:rPr>
              <a:t>It's free for most everyone, including immigrants. </a:t>
            </a:r>
            <a:r>
              <a:rPr lang="en-US" sz="1400" b="1" u="sng">
                <a:solidFill>
                  <a:srgbClr val="084CA0"/>
                </a:solidFill>
                <a:latin typeface="+mj-lt"/>
              </a:rPr>
              <a:t>No ID is required</a:t>
            </a:r>
            <a:r>
              <a:rPr lang="en-US" sz="1400" b="1">
                <a:solidFill>
                  <a:srgbClr val="084CA0"/>
                </a:solidFill>
                <a:latin typeface="+mj-lt"/>
              </a:rPr>
              <a:t> to get the vaccine.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5692B-58A2-45C2-B169-5EF97854A9C5}"/>
              </a:ext>
            </a:extLst>
          </p:cNvPr>
          <p:cNvSpPr txBox="1"/>
          <p:nvPr/>
        </p:nvSpPr>
        <p:spPr>
          <a:xfrm>
            <a:off x="5157134" y="3165476"/>
            <a:ext cx="2221566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</a:rPr>
              <a:t>There are several COVID-19 vaccines. Some require a 2</a:t>
            </a:r>
            <a:r>
              <a:rPr lang="en-US" sz="1400" b="1" baseline="30000">
                <a:solidFill>
                  <a:srgbClr val="084CA0"/>
                </a:solidFill>
                <a:latin typeface="+mj-lt"/>
              </a:rPr>
              <a:t>nd</a:t>
            </a:r>
            <a:r>
              <a:rPr lang="en-US" sz="1400" b="1">
                <a:solidFill>
                  <a:srgbClr val="084CA0"/>
                </a:solidFill>
                <a:latin typeface="+mj-lt"/>
              </a:rPr>
              <a:t> dose. All are safe and effective.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94F103-D081-4777-A2FF-1A2B8C0E0CB6}"/>
              </a:ext>
            </a:extLst>
          </p:cNvPr>
          <p:cNvSpPr/>
          <p:nvPr/>
        </p:nvSpPr>
        <p:spPr>
          <a:xfrm>
            <a:off x="551043" y="6589996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9AB0C2C-351B-4C0A-BE81-7E442000D4E1}"/>
              </a:ext>
            </a:extLst>
          </p:cNvPr>
          <p:cNvSpPr/>
          <p:nvPr/>
        </p:nvSpPr>
        <p:spPr>
          <a:xfrm>
            <a:off x="2932762" y="6589996"/>
            <a:ext cx="1906877" cy="1906877"/>
          </a:xfrm>
          <a:prstGeom prst="rect">
            <a:avLst/>
          </a:prstGeom>
          <a:solidFill>
            <a:schemeClr val="bg1"/>
          </a:solidFill>
          <a:ln w="57150">
            <a:solidFill>
              <a:srgbClr val="156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BE4B30-B603-4FB5-9630-AFDDBB0ACEA5}"/>
              </a:ext>
            </a:extLst>
          </p:cNvPr>
          <p:cNvSpPr txBox="1"/>
          <p:nvPr/>
        </p:nvSpPr>
        <p:spPr>
          <a:xfrm>
            <a:off x="5317293" y="5850225"/>
            <a:ext cx="1988980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</a:rPr>
              <a:t>It takes several weeks before the vaccine </a:t>
            </a:r>
            <a:br>
              <a:rPr lang="en-US" sz="1400" b="1">
                <a:solidFill>
                  <a:srgbClr val="084CA0"/>
                </a:solidFill>
                <a:latin typeface="+mj-lt"/>
              </a:rPr>
            </a:br>
            <a:r>
              <a:rPr lang="en-US" sz="1400" b="1">
                <a:solidFill>
                  <a:srgbClr val="084CA0"/>
                </a:solidFill>
                <a:latin typeface="+mj-lt"/>
              </a:rPr>
              <a:t>protects you.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CE8E5C-462F-447D-8698-01F042B14565}"/>
              </a:ext>
            </a:extLst>
          </p:cNvPr>
          <p:cNvSpPr txBox="1"/>
          <p:nvPr/>
        </p:nvSpPr>
        <p:spPr>
          <a:xfrm>
            <a:off x="306936" y="5850225"/>
            <a:ext cx="2387604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  <a:cs typeface="Calibri"/>
              </a:rPr>
              <a:t>You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may have a sore arm, headache, fever or chills after receiving the vaccine.</a:t>
            </a:r>
            <a:endParaRPr lang="en-US" sz="1400" b="1">
              <a:solidFill>
                <a:srgbClr val="084CA0"/>
              </a:solidFill>
              <a:latin typeface="+mj-lt"/>
              <a:cs typeface="Calibri Ligh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8F6E91-FAA2-4BAD-8B24-7B2228B926E9}"/>
              </a:ext>
            </a:extLst>
          </p:cNvPr>
          <p:cNvSpPr txBox="1"/>
          <p:nvPr/>
        </p:nvSpPr>
        <p:spPr>
          <a:xfrm>
            <a:off x="2932762" y="5850225"/>
            <a:ext cx="1906882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</a:rPr>
              <a:t>You will start to feel better after a couple of days.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899511-55D1-4F93-99D7-BD388BDD060B}"/>
              </a:ext>
            </a:extLst>
          </p:cNvPr>
          <p:cNvSpPr txBox="1"/>
          <p:nvPr/>
        </p:nvSpPr>
        <p:spPr>
          <a:xfrm>
            <a:off x="551041" y="8550213"/>
            <a:ext cx="1909162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</a:rPr>
              <a:t>Continue to wear a mask, wash your hands, and maintain your distance.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CF2F74-1635-4DFA-98B9-7BDB7F6CE431}"/>
              </a:ext>
            </a:extLst>
          </p:cNvPr>
          <p:cNvSpPr txBox="1"/>
          <p:nvPr/>
        </p:nvSpPr>
        <p:spPr>
          <a:xfrm>
            <a:off x="5303610" y="8550213"/>
            <a:ext cx="1928614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</a:rPr>
              <a:t>Congratulations, you did your part in keeping yourself and others safe!</a:t>
            </a:r>
          </a:p>
        </p:txBody>
      </p:sp>
      <p:pic>
        <p:nvPicPr>
          <p:cNvPr id="74" name="Picture 7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5FE60D9-99F3-4389-A6D3-E666D9B02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56" y="9353108"/>
            <a:ext cx="1030537" cy="55320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9F397814-19AB-486E-AB92-5AD1EDC50090}"/>
              </a:ext>
            </a:extLst>
          </p:cNvPr>
          <p:cNvSpPr/>
          <p:nvPr/>
        </p:nvSpPr>
        <p:spPr>
          <a:xfrm>
            <a:off x="549681" y="3890008"/>
            <a:ext cx="1906877" cy="1906877"/>
          </a:xfrm>
          <a:prstGeom prst="rect">
            <a:avLst/>
          </a:prstGeom>
          <a:solidFill>
            <a:srgbClr val="FF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10D3333A-D5A2-4F42-8756-E61FC290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50" y="3988014"/>
            <a:ext cx="1360976" cy="1720366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135C36EB-B200-4C19-99DD-2753E8328C61}"/>
              </a:ext>
            </a:extLst>
          </p:cNvPr>
          <p:cNvGrpSpPr/>
          <p:nvPr/>
        </p:nvGrpSpPr>
        <p:grpSpPr>
          <a:xfrm>
            <a:off x="551044" y="1190020"/>
            <a:ext cx="1906877" cy="1906877"/>
            <a:chOff x="551044" y="1088422"/>
            <a:chExt cx="1906877" cy="19068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F1291D-0C2C-49BB-9515-D95962A34FF1}"/>
                </a:ext>
              </a:extLst>
            </p:cNvPr>
            <p:cNvSpPr/>
            <p:nvPr/>
          </p:nvSpPr>
          <p:spPr>
            <a:xfrm>
              <a:off x="551044" y="1088422"/>
              <a:ext cx="1906877" cy="1906877"/>
            </a:xfrm>
            <a:prstGeom prst="rect">
              <a:avLst/>
            </a:prstGeom>
            <a:solidFill>
              <a:srgbClr val="156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5C43AF00-5599-4AB6-B99D-AFA6B4231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6659" y="1156341"/>
              <a:ext cx="1508158" cy="1749464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95F4A89-92D7-4CC2-8E1D-CC813B75869B}"/>
              </a:ext>
            </a:extLst>
          </p:cNvPr>
          <p:cNvGrpSpPr/>
          <p:nvPr/>
        </p:nvGrpSpPr>
        <p:grpSpPr>
          <a:xfrm>
            <a:off x="5314482" y="1190020"/>
            <a:ext cx="1906877" cy="1906877"/>
            <a:chOff x="5314482" y="1088422"/>
            <a:chExt cx="1906877" cy="19068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E2DE77-D7FC-4A71-B109-C8E850CCC55A}"/>
                </a:ext>
              </a:extLst>
            </p:cNvPr>
            <p:cNvSpPr/>
            <p:nvPr/>
          </p:nvSpPr>
          <p:spPr>
            <a:xfrm>
              <a:off x="5314482" y="1088422"/>
              <a:ext cx="1906877" cy="1906877"/>
            </a:xfrm>
            <a:prstGeom prst="rect">
              <a:avLst/>
            </a:prstGeom>
            <a:solidFill>
              <a:srgbClr val="96C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9FE27120-4FAA-4C7F-BA7A-6740C34DA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58025" y="1187901"/>
              <a:ext cx="1332360" cy="1758499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A2B430C-4A89-4B01-934F-58491941772C}"/>
              </a:ext>
            </a:extLst>
          </p:cNvPr>
          <p:cNvSpPr/>
          <p:nvPr/>
        </p:nvSpPr>
        <p:spPr>
          <a:xfrm>
            <a:off x="2932762" y="3890008"/>
            <a:ext cx="1906877" cy="1906877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FFDAF7B9-A0AA-4828-9D6B-D78238332E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00729" y="4038925"/>
            <a:ext cx="1599516" cy="1599516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BA5C8D7-CE51-4044-A939-BCB352550F95}"/>
              </a:ext>
            </a:extLst>
          </p:cNvPr>
          <p:cNvGrpSpPr/>
          <p:nvPr/>
        </p:nvGrpSpPr>
        <p:grpSpPr>
          <a:xfrm>
            <a:off x="5303610" y="3890008"/>
            <a:ext cx="1906877" cy="1906877"/>
            <a:chOff x="5303610" y="3788410"/>
            <a:chExt cx="1906877" cy="190687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50902FF-B8F6-45E0-9BDE-20B544CAFA51}"/>
                </a:ext>
              </a:extLst>
            </p:cNvPr>
            <p:cNvSpPr/>
            <p:nvPr/>
          </p:nvSpPr>
          <p:spPr>
            <a:xfrm>
              <a:off x="5303610" y="3788410"/>
              <a:ext cx="1906877" cy="1906877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B37280D4-4386-427B-9EF8-7506C59E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78320" y="3834418"/>
              <a:ext cx="1806122" cy="1806122"/>
            </a:xfrm>
            <a:prstGeom prst="rect">
              <a:avLst/>
            </a:prstGeom>
          </p:spPr>
        </p:pic>
      </p:grpSp>
      <p:pic>
        <p:nvPicPr>
          <p:cNvPr id="104" name="Graphic 103">
            <a:extLst>
              <a:ext uri="{FF2B5EF4-FFF2-40B4-BE49-F238E27FC236}">
                <a16:creationId xmlns:a16="http://schemas.microsoft.com/office/drawing/2014/main" id="{6B838795-C68B-496B-88DB-3E2AE85F45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9878" y="6662801"/>
            <a:ext cx="1580314" cy="1761266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96E53469-A26D-441E-9450-8F2A0DA07002}"/>
              </a:ext>
            </a:extLst>
          </p:cNvPr>
          <p:cNvSpPr txBox="1"/>
          <p:nvPr/>
        </p:nvSpPr>
        <p:spPr>
          <a:xfrm>
            <a:off x="2993238" y="7390506"/>
            <a:ext cx="1829797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 dirty="0"/>
              <a:t>Upload State </a:t>
            </a:r>
            <a:r>
              <a:rPr lang="en-US" sz="1500" b="1"/>
              <a:t>Resource Link Here</a:t>
            </a:r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B87A5360-28AE-44C4-8E5E-16C5BDD4B6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12662" y="6663933"/>
            <a:ext cx="1496071" cy="190687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F600534-82BA-4FD9-9542-3FB3875CB943}"/>
              </a:ext>
            </a:extLst>
          </p:cNvPr>
          <p:cNvSpPr txBox="1"/>
          <p:nvPr/>
        </p:nvSpPr>
        <p:spPr>
          <a:xfrm>
            <a:off x="3058729" y="7898337"/>
            <a:ext cx="1654938" cy="491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/>
              <a:t>Upload Phone </a:t>
            </a:r>
            <a:r>
              <a:rPr lang="en-US" sz="1600" b="1"/>
              <a:t>Numbers Here 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7DE6009-03D2-47D4-88EF-82F976014B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08537" y="1800891"/>
            <a:ext cx="1155326" cy="685134"/>
          </a:xfrm>
          <a:prstGeom prst="rect">
            <a:avLst/>
          </a:prstGeom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C4FB058F-EAAB-44EA-A358-600F21BC79AF}"/>
              </a:ext>
            </a:extLst>
          </p:cNvPr>
          <p:cNvSpPr/>
          <p:nvPr/>
        </p:nvSpPr>
        <p:spPr>
          <a:xfrm>
            <a:off x="3087066" y="1344323"/>
            <a:ext cx="1598270" cy="1598270"/>
          </a:xfrm>
          <a:prstGeom prst="noSmoking">
            <a:avLst>
              <a:gd name="adj" fmla="val 6984"/>
            </a:avLst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318425-188A-4A76-9871-0A9F1A7DCC11}"/>
              </a:ext>
            </a:extLst>
          </p:cNvPr>
          <p:cNvSpPr txBox="1"/>
          <p:nvPr/>
        </p:nvSpPr>
        <p:spPr>
          <a:xfrm>
            <a:off x="5157134" y="9315379"/>
            <a:ext cx="1638703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UPLOAD YOUR ORGANIZATION LOGO </a:t>
            </a:r>
            <a:r>
              <a:rPr lang="en-US" sz="1200" b="1" dirty="0"/>
              <a:t>HERE</a:t>
            </a:r>
            <a:endParaRPr lang="en-US" b="1"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ECF98E-3795-44BD-85E5-E1207FB16AC6}"/>
              </a:ext>
            </a:extLst>
          </p:cNvPr>
          <p:cNvSpPr txBox="1"/>
          <p:nvPr/>
        </p:nvSpPr>
        <p:spPr>
          <a:xfrm>
            <a:off x="2931617" y="8608034"/>
            <a:ext cx="1909162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</a:rPr>
              <a:t>Make an appointment when it’s your turn.</a:t>
            </a: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CDBB544-857D-4759-8A14-EEF5CE0346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03" y="9247488"/>
            <a:ext cx="2187250" cy="610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07F4CF-1681-4864-83DA-A7EA02558752}"/>
              </a:ext>
            </a:extLst>
          </p:cNvPr>
          <p:cNvSpPr txBox="1"/>
          <p:nvPr/>
        </p:nvSpPr>
        <p:spPr>
          <a:xfrm>
            <a:off x="2999249" y="6739785"/>
            <a:ext cx="19169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Insert State COVID-19 Logo Here</a:t>
            </a:r>
            <a:endParaRPr lang="en-US" sz="1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26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3C554A533C6F479E90E472C93F90E8" ma:contentTypeVersion="11" ma:contentTypeDescription="Create a new document." ma:contentTypeScope="" ma:versionID="89670ad0a500e75ee979efcf330f1bfb">
  <xsd:schema xmlns:xsd="http://www.w3.org/2001/XMLSchema" xmlns:xs="http://www.w3.org/2001/XMLSchema" xmlns:p="http://schemas.microsoft.com/office/2006/metadata/properties" xmlns:ns2="30b11524-1a45-4028-bde0-1f9e165b8d12" xmlns:ns3="4de906e2-e1c5-45a8-9b25-5ef4b2a86d96" targetNamespace="http://schemas.microsoft.com/office/2006/metadata/properties" ma:root="true" ma:fieldsID="43f956d5cf59a987926f01579fff9d2c" ns2:_="" ns3:_="">
    <xsd:import namespace="30b11524-1a45-4028-bde0-1f9e165b8d12"/>
    <xsd:import namespace="4de906e2-e1c5-45a8-9b25-5ef4b2a86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11524-1a45-4028-bde0-1f9e165b8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906e2-e1c5-45a8-9b25-5ef4b2a86d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FAA7E6-1B71-478F-8727-E0C270276E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350673-E3C8-4822-886A-3BF9145B4DAF}">
  <ds:schemaRefs>
    <ds:schemaRef ds:uri="30b11524-1a45-4028-bde0-1f9e165b8d12"/>
    <ds:schemaRef ds:uri="4de906e2-e1c5-45a8-9b25-5ef4b2a86d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6F715A-EB85-4709-B78B-A15CD4640D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Amy Liebman</cp:lastModifiedBy>
  <cp:revision>38</cp:revision>
  <dcterms:created xsi:type="dcterms:W3CDTF">2021-03-01T21:23:16Z</dcterms:created>
  <dcterms:modified xsi:type="dcterms:W3CDTF">2021-03-10T17:38:09Z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0x010100733C554A533C6F479E90E472C93F90E8</vt:lpwstr>
  </property>
</Properties>
</file>